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256" r:id="rId2"/>
    <p:sldId id="262" r:id="rId3"/>
    <p:sldId id="310" r:id="rId4"/>
    <p:sldId id="265" r:id="rId5"/>
    <p:sldId id="313" r:id="rId6"/>
    <p:sldId id="311" r:id="rId7"/>
    <p:sldId id="315" r:id="rId8"/>
    <p:sldId id="281" r:id="rId9"/>
    <p:sldId id="314" r:id="rId1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Fredoka One" panose="02000000000000000000" pitchFamily="2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60F5DB-4959-4ADC-9A2E-FC960CB5AACA}">
  <a:tblStyle styleId="{DA60F5DB-4959-4ADC-9A2E-FC960CB5AA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jpg>
</file>

<file path=ppt/media/image11.jp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5" name="Google Shape;5865;gf63018c972_0_1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6" name="Google Shape;5866;gf63018c972_0_1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8" name="Google Shape;5968;gfa0f8f9720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9" name="Google Shape;5969;gfa0f8f9720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Google Shape;6152;gfa0f8f9720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3" name="Google Shape;6153;gfa0f8f9720_0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095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4" name="Google Shape;6014;gfa0f8f9720_0_7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5" name="Google Shape;6015;gfa0f8f9720_0_7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506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4" name="Google Shape;6094;gfa0f8f9720_0_1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5" name="Google Shape;6095;gfa0f8f9720_0_1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395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99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35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29139" y="21377"/>
              <a:ext cx="3059215" cy="5100745"/>
              <a:chOff x="-3483" y="167576"/>
              <a:chExt cx="3059215" cy="510074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p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213" name="Google Shape;213;p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36" name="Google Shape;336;p2"/>
          <p:cNvPicPr preferRelativeResize="0"/>
          <p:nvPr/>
        </p:nvPicPr>
        <p:blipFill rotWithShape="1">
          <a:blip r:embed="rId2">
            <a:alphaModFix amt="81000"/>
          </a:blip>
          <a:srcRect l="10088" t="13940" b="13940"/>
          <a:stretch/>
        </p:blipFill>
        <p:spPr>
          <a:xfrm flipH="1">
            <a:off x="2132325" y="0"/>
            <a:ext cx="7011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8" name="Google Shape;338;p2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874" name="Google Shape;874;p6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875" name="Google Shape;875;p6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6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6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6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6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6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6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6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6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6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6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6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6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6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6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6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6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6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6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6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6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914" name="Google Shape;914;p6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6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6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6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6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6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6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6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6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6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6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6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6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6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6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6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6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6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7" name="Google Shape;967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968" name="Google Shape;968;p6"/>
          <p:cNvPicPr preferRelativeResize="0"/>
          <p:nvPr/>
        </p:nvPicPr>
        <p:blipFill rotWithShape="1">
          <a:blip r:embed="rId2">
            <a:alphaModFix amt="78000"/>
          </a:blip>
          <a:srcRect t="47992" r="48003"/>
          <a:stretch/>
        </p:blipFill>
        <p:spPr>
          <a:xfrm>
            <a:off x="7085750" y="0"/>
            <a:ext cx="2058250" cy="188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Google Shape;2957;p16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2958" name="Google Shape;2958;p16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6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6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9" name="Google Shape;3159;p16"/>
          <p:cNvPicPr preferRelativeResize="0"/>
          <p:nvPr/>
        </p:nvPicPr>
        <p:blipFill rotWithShape="1">
          <a:blip r:embed="rId2">
            <a:alphaModFix amt="80000"/>
          </a:blip>
          <a:srcRect t="19313" r="41362" b="19313"/>
          <a:stretch/>
        </p:blipFill>
        <p:spPr>
          <a:xfrm>
            <a:off x="3571576" y="0"/>
            <a:ext cx="5572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0" name="Google Shape;316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161" name="Google Shape;3161;p16"/>
          <p:cNvSpPr txBox="1">
            <a:spLocks noGrp="1"/>
          </p:cNvSpPr>
          <p:nvPr>
            <p:ph type="subTitle" idx="1"/>
          </p:nvPr>
        </p:nvSpPr>
        <p:spPr>
          <a:xfrm>
            <a:off x="1739500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2" name="Google Shape;3162;p16"/>
          <p:cNvSpPr txBox="1">
            <a:spLocks noGrp="1"/>
          </p:cNvSpPr>
          <p:nvPr>
            <p:ph type="subTitle" idx="2"/>
          </p:nvPr>
        </p:nvSpPr>
        <p:spPr>
          <a:xfrm>
            <a:off x="1739500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3" name="Google Shape;3163;p16"/>
          <p:cNvSpPr txBox="1">
            <a:spLocks noGrp="1"/>
          </p:cNvSpPr>
          <p:nvPr>
            <p:ph type="subTitle" idx="3"/>
          </p:nvPr>
        </p:nvSpPr>
        <p:spPr>
          <a:xfrm>
            <a:off x="1739500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4" name="Google Shape;3164;p16"/>
          <p:cNvSpPr txBox="1">
            <a:spLocks noGrp="1"/>
          </p:cNvSpPr>
          <p:nvPr>
            <p:ph type="subTitle" idx="4"/>
          </p:nvPr>
        </p:nvSpPr>
        <p:spPr>
          <a:xfrm>
            <a:off x="1739500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5" name="Google Shape;3165;p16"/>
          <p:cNvSpPr txBox="1">
            <a:spLocks noGrp="1"/>
          </p:cNvSpPr>
          <p:nvPr>
            <p:ph type="subTitle" idx="5"/>
          </p:nvPr>
        </p:nvSpPr>
        <p:spPr>
          <a:xfrm>
            <a:off x="1739500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6" name="Google Shape;3166;p16"/>
          <p:cNvSpPr txBox="1">
            <a:spLocks noGrp="1"/>
          </p:cNvSpPr>
          <p:nvPr>
            <p:ph type="subTitle" idx="6"/>
          </p:nvPr>
        </p:nvSpPr>
        <p:spPr>
          <a:xfrm>
            <a:off x="1739500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" name="Google Shape;3379;p18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3380" name="Google Shape;3380;p18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8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8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8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8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8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8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8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8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8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8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8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8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8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8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8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8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8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8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8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8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8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8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8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8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8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8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8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8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8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8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8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8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8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8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8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8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8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8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8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8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8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8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8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8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8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8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8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8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8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8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8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8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8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8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8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8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8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8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8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8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8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8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8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8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8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8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8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8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8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8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8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8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8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8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8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8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8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8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8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8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8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8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8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8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8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8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8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8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8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8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8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8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8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8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5" name="Google Shape;3475;p18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3476" name="Google Shape;3476;p1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84" name="Google Shape;3584;p18"/>
          <p:cNvPicPr preferRelativeResize="0"/>
          <p:nvPr/>
        </p:nvPicPr>
        <p:blipFill rotWithShape="1">
          <a:blip r:embed="rId2">
            <a:alphaModFix amt="74000"/>
          </a:blip>
          <a:srcRect l="38145" t="56130"/>
          <a:stretch/>
        </p:blipFill>
        <p:spPr>
          <a:xfrm flipH="1">
            <a:off x="6215099" y="-1"/>
            <a:ext cx="2939576" cy="190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5" name="Google Shape;3585;p18"/>
          <p:cNvPicPr preferRelativeResize="0"/>
          <p:nvPr/>
        </p:nvPicPr>
        <p:blipFill rotWithShape="1">
          <a:blip r:embed="rId2">
            <a:alphaModFix amt="74000"/>
          </a:blip>
          <a:srcRect l="3488" t="-5742" r="55810" b="65301"/>
          <a:stretch/>
        </p:blipFill>
        <p:spPr>
          <a:xfrm flipH="1">
            <a:off x="0" y="3063349"/>
            <a:ext cx="2289250" cy="2080151"/>
          </a:xfrm>
          <a:prstGeom prst="rect">
            <a:avLst/>
          </a:prstGeom>
          <a:noFill/>
          <a:ln>
            <a:noFill/>
          </a:ln>
        </p:spPr>
      </p:pic>
      <p:sp>
        <p:nvSpPr>
          <p:cNvPr id="3586" name="Google Shape;3586;p18"/>
          <p:cNvSpPr txBox="1">
            <a:spLocks noGrp="1"/>
          </p:cNvSpPr>
          <p:nvPr>
            <p:ph type="subTitle" idx="1"/>
          </p:nvPr>
        </p:nvSpPr>
        <p:spPr>
          <a:xfrm>
            <a:off x="84522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87" name="Google Shape;3587;p18"/>
          <p:cNvSpPr txBox="1">
            <a:spLocks noGrp="1"/>
          </p:cNvSpPr>
          <p:nvPr>
            <p:ph type="subTitle" idx="2"/>
          </p:nvPr>
        </p:nvSpPr>
        <p:spPr>
          <a:xfrm>
            <a:off x="84522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88" name="Google Shape;3588;p18"/>
          <p:cNvSpPr txBox="1">
            <a:spLocks noGrp="1"/>
          </p:cNvSpPr>
          <p:nvPr>
            <p:ph type="subTitle" idx="3"/>
          </p:nvPr>
        </p:nvSpPr>
        <p:spPr>
          <a:xfrm>
            <a:off x="3536543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89" name="Google Shape;3589;p18"/>
          <p:cNvSpPr txBox="1">
            <a:spLocks noGrp="1"/>
          </p:cNvSpPr>
          <p:nvPr>
            <p:ph type="subTitle" idx="4"/>
          </p:nvPr>
        </p:nvSpPr>
        <p:spPr>
          <a:xfrm>
            <a:off x="3536557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90" name="Google Shape;3590;p18"/>
          <p:cNvSpPr txBox="1">
            <a:spLocks noGrp="1"/>
          </p:cNvSpPr>
          <p:nvPr>
            <p:ph type="subTitle" idx="5"/>
          </p:nvPr>
        </p:nvSpPr>
        <p:spPr>
          <a:xfrm>
            <a:off x="622787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91" name="Google Shape;3591;p18"/>
          <p:cNvSpPr txBox="1">
            <a:spLocks noGrp="1"/>
          </p:cNvSpPr>
          <p:nvPr>
            <p:ph type="subTitle" idx="6"/>
          </p:nvPr>
        </p:nvSpPr>
        <p:spPr>
          <a:xfrm>
            <a:off x="622787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92" name="Google Shape;3592;p1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20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706" name="Google Shape;3706;p20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707" name="Google Shape;3707;p20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20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20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20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20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20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20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20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20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20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20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20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20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20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20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20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20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20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20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20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20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20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20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20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20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20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20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20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20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20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20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20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0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20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20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20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20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20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5" name="Google Shape;3745;p20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746" name="Google Shape;3746;p20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20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20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20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20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0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20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20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20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20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20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0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20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20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20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20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20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20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20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20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20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20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20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20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20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20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20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20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20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20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20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20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0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0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0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0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0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0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0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20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20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20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20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20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20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20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20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20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20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20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20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20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20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99" name="Google Shape;3799;p20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 rot="10800000">
            <a:off x="0" y="3254425"/>
            <a:ext cx="2301700" cy="18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20"/>
          <p:cNvPicPr preferRelativeResize="0"/>
          <p:nvPr/>
        </p:nvPicPr>
        <p:blipFill rotWithShape="1">
          <a:blip r:embed="rId2">
            <a:alphaModFix amt="76000"/>
          </a:blip>
          <a:srcRect l="45100" b="48883"/>
          <a:stretch/>
        </p:blipFill>
        <p:spPr>
          <a:xfrm rot="10800000"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20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2" name="Google Shape;3802;p20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3" name="Google Shape;3803;p20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4" name="Google Shape;3804;p20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5" name="Google Shape;3805;p20"/>
          <p:cNvSpPr txBox="1">
            <a:spLocks noGrp="1"/>
          </p:cNvSpPr>
          <p:nvPr>
            <p:ph type="subTitle" idx="5"/>
          </p:nvPr>
        </p:nvSpPr>
        <p:spPr>
          <a:xfrm>
            <a:off x="6187925" y="3565290"/>
            <a:ext cx="20709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6" name="Google Shape;3806;p20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7" name="Google Shape;3807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808" name="Google Shape;3808;p20"/>
          <p:cNvSpPr txBox="1">
            <a:spLocks noGrp="1"/>
          </p:cNvSpPr>
          <p:nvPr>
            <p:ph type="subTitle" idx="7"/>
          </p:nvPr>
        </p:nvSpPr>
        <p:spPr>
          <a:xfrm>
            <a:off x="88517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9" name="Google Shape;3809;p20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0" name="Google Shape;3810;p20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1" name="Google Shape;3811;p20"/>
          <p:cNvSpPr txBox="1">
            <a:spLocks noGrp="1"/>
          </p:cNvSpPr>
          <p:nvPr>
            <p:ph type="subTitle" idx="13"/>
          </p:nvPr>
        </p:nvSpPr>
        <p:spPr>
          <a:xfrm>
            <a:off x="3536557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2" name="Google Shape;3812;p20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3" name="Google Shape;3813;p20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22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072" name="Google Shape;4072;p2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073" name="Google Shape;4073;p2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2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2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2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2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2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2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2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2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2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2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2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2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2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2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2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2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2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2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2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2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2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2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2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2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2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2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2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2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2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2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2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2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2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2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2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2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2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2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2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2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2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2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2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2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2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2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2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2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2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2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2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2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2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2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2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2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2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2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2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2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6" name="Google Shape;4196;p22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197" name="Google Shape;4197;p22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22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22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22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22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22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22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22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22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22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22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22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22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22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22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22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22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22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22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22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22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22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22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22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22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22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263" name="Google Shape;4263;p22"/>
          <p:cNvPicPr preferRelativeResize="0"/>
          <p:nvPr/>
        </p:nvPicPr>
        <p:blipFill rotWithShape="1">
          <a:blip r:embed="rId2">
            <a:alphaModFix amt="69000"/>
          </a:blip>
          <a:srcRect l="5051" t="-5638" r="5060" b="44811"/>
          <a:stretch/>
        </p:blipFill>
        <p:spPr>
          <a:xfrm>
            <a:off x="3157700" y="2774275"/>
            <a:ext cx="3895400" cy="23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22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65" name="Google Shape;4265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1" name="Google Shape;5471;p29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5472" name="Google Shape;5472;p29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9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9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9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9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9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9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9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9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9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9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9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9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9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9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9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9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9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9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9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9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9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9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9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9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9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9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5" name="Google Shape;5545;p29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5546" name="Google Shape;5546;p29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9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9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9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9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9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9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9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9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9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9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9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9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9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9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9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05" name="Google Shape;5605;p29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6" name="Google Shape;5606;p29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8" name="Google Shape;5608;p30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5609" name="Google Shape;5609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5733" name="Google Shape;5733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56" name="Google Shape;5856;p30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 flipH="1">
            <a:off x="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7" name="Google Shape;5857;p30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 flipH="1">
            <a:off x="686010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arlow"/>
              <a:buNone/>
              <a:defRPr sz="3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2" r:id="rId4"/>
    <p:sldLayoutId id="2147483664" r:id="rId5"/>
    <p:sldLayoutId id="2147483666" r:id="rId6"/>
    <p:sldLayoutId id="2147483668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8" name="Google Shape;5868;p34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DITTY</a:t>
            </a:r>
            <a:endParaRPr dirty="0"/>
          </a:p>
        </p:txBody>
      </p:sp>
      <p:sp>
        <p:nvSpPr>
          <p:cNvPr id="5869" name="Google Shape;5869;p34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6EDF3"/>
                </a:solidFill>
                <a:effectLst/>
                <a:latin typeface="+mj-lt"/>
              </a:rPr>
              <a:t>Decentralized kitty parties (a) chit funds application build on Solana blockchain</a:t>
            </a:r>
            <a:endParaRPr dirty="0">
              <a:latin typeface="+mj-lt"/>
            </a:endParaRPr>
          </a:p>
        </p:txBody>
      </p:sp>
      <p:grpSp>
        <p:nvGrpSpPr>
          <p:cNvPr id="5870" name="Google Shape;5870;p34"/>
          <p:cNvGrpSpPr/>
          <p:nvPr/>
        </p:nvGrpSpPr>
        <p:grpSpPr>
          <a:xfrm>
            <a:off x="837063" y="1525665"/>
            <a:ext cx="69900" cy="2092169"/>
            <a:chOff x="3183375" y="1525650"/>
            <a:chExt cx="69900" cy="2203675"/>
          </a:xfrm>
        </p:grpSpPr>
        <p:sp>
          <p:nvSpPr>
            <p:cNvPr id="5871" name="Google Shape;5871;p34"/>
            <p:cNvSpPr/>
            <p:nvPr/>
          </p:nvSpPr>
          <p:spPr>
            <a:xfrm>
              <a:off x="3183375" y="1525650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4"/>
            <p:cNvSpPr/>
            <p:nvPr/>
          </p:nvSpPr>
          <p:spPr>
            <a:xfrm>
              <a:off x="3183375" y="2098908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4"/>
            <p:cNvSpPr/>
            <p:nvPr/>
          </p:nvSpPr>
          <p:spPr>
            <a:xfrm>
              <a:off x="3183375" y="2672167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4"/>
            <p:cNvSpPr/>
            <p:nvPr/>
          </p:nvSpPr>
          <p:spPr>
            <a:xfrm>
              <a:off x="3183375" y="3245425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092;p47">
            <a:extLst>
              <a:ext uri="{FF2B5EF4-FFF2-40B4-BE49-F238E27FC236}">
                <a16:creationId xmlns:a16="http://schemas.microsoft.com/office/drawing/2014/main" id="{F792FD2E-4ED1-BCC8-7E8B-8D559B553C8E}"/>
              </a:ext>
            </a:extLst>
          </p:cNvPr>
          <p:cNvPicPr preferRelativeResize="0"/>
          <p:nvPr/>
        </p:nvPicPr>
        <p:blipFill rotWithShape="1">
          <a:blip r:embed="rId3">
            <a:alphaModFix amt="76000"/>
          </a:blip>
          <a:srcRect t="23315" b="10031"/>
          <a:stretch/>
        </p:blipFill>
        <p:spPr>
          <a:xfrm>
            <a:off x="4974525" y="1401575"/>
            <a:ext cx="3053700" cy="30549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sp>
        <p:nvSpPr>
          <p:cNvPr id="5972" name="Google Shape;5972;p40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6EDF3"/>
                </a:solidFill>
                <a:effectLst/>
                <a:latin typeface="+mj-lt"/>
              </a:rPr>
              <a:t>A Decentralized kitty application built on Solana blockchain is a type of financial application that allows users to create and manage kitty parties in a trustless and secure manner.</a:t>
            </a:r>
            <a:endParaRPr lang="en-US" dirty="0">
              <a:latin typeface="+mj-lt"/>
            </a:endParaRPr>
          </a:p>
        </p:txBody>
      </p:sp>
      <p:sp>
        <p:nvSpPr>
          <p:cNvPr id="5973" name="Google Shape;5973;p4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|</a:t>
            </a:r>
            <a:r>
              <a:rPr lang="en" dirty="0"/>
              <a:t> ABOUT DITTY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Google Shape;6155;p51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+mj-lt"/>
              </a:rPr>
              <a:t>No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paperwork, and physical meetings</a:t>
            </a:r>
            <a:endParaRPr lang="en-US" sz="1200" dirty="0">
              <a:latin typeface="+mj-lt"/>
            </a:endParaRPr>
          </a:p>
        </p:txBody>
      </p:sp>
      <p:sp>
        <p:nvSpPr>
          <p:cNvPr id="6156" name="Google Shape;6156;p51"/>
          <p:cNvSpPr txBox="1">
            <a:spLocks noGrp="1"/>
          </p:cNvSpPr>
          <p:nvPr>
            <p:ph type="subTitle" idx="7"/>
          </p:nvPr>
        </p:nvSpPr>
        <p:spPr>
          <a:xfrm>
            <a:off x="414938" y="1772137"/>
            <a:ext cx="3027509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Transparent &amp; Security</a:t>
            </a:r>
          </a:p>
        </p:txBody>
      </p:sp>
      <p:sp>
        <p:nvSpPr>
          <p:cNvPr id="6157" name="Google Shape;6157;p51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157326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Decentralization</a:t>
            </a:r>
            <a:endParaRPr sz="1900" dirty="0">
              <a:latin typeface="+mj-lt"/>
            </a:endParaRPr>
          </a:p>
        </p:txBody>
      </p:sp>
      <p:sp>
        <p:nvSpPr>
          <p:cNvPr id="6158" name="Google Shape;6158;p51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+mj-lt"/>
              </a:rPr>
              <a:t>No central authority for governance</a:t>
            </a:r>
            <a:endParaRPr sz="1200" dirty="0">
              <a:latin typeface="+mj-lt"/>
            </a:endParaRPr>
          </a:p>
        </p:txBody>
      </p:sp>
      <p:sp>
        <p:nvSpPr>
          <p:cNvPr id="6159" name="Google Shape;6159;p51"/>
          <p:cNvSpPr txBox="1">
            <a:spLocks noGrp="1"/>
          </p:cNvSpPr>
          <p:nvPr>
            <p:ph type="subTitle" idx="5"/>
          </p:nvPr>
        </p:nvSpPr>
        <p:spPr>
          <a:xfrm>
            <a:off x="6093440" y="3565290"/>
            <a:ext cx="2481942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Immutable Records</a:t>
            </a:r>
            <a:endParaRPr sz="1900" dirty="0">
              <a:latin typeface="+mj-lt"/>
            </a:endParaRPr>
          </a:p>
        </p:txBody>
      </p:sp>
      <p:sp>
        <p:nvSpPr>
          <p:cNvPr id="6160" name="Google Shape;6160;p51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+mj-lt"/>
              </a:rPr>
              <a:t>More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secure and tamper-proof</a:t>
            </a:r>
            <a:endParaRPr sz="1200" dirty="0">
              <a:latin typeface="+mj-lt"/>
            </a:endParaRPr>
          </a:p>
        </p:txBody>
      </p:sp>
      <p:sp>
        <p:nvSpPr>
          <p:cNvPr id="6161" name="Google Shape;6161;p51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Lower Costs</a:t>
            </a:r>
            <a:endParaRPr lang="en-US" sz="1900" dirty="0">
              <a:latin typeface="+mj-lt"/>
            </a:endParaRPr>
          </a:p>
        </p:txBody>
      </p:sp>
      <p:sp>
        <p:nvSpPr>
          <p:cNvPr id="6162" name="Google Shape;6162;p51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Accountability</a:t>
            </a:r>
            <a:endParaRPr lang="en-US" sz="1900" dirty="0">
              <a:latin typeface="+mj-lt"/>
            </a:endParaRPr>
          </a:p>
        </p:txBody>
      </p:sp>
      <p:sp>
        <p:nvSpPr>
          <p:cNvPr id="6163" name="Google Shape;6163;p51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Adoption</a:t>
            </a:r>
            <a:endParaRPr lang="en-US" sz="1900" dirty="0">
              <a:latin typeface="+mj-lt"/>
            </a:endParaRPr>
          </a:p>
        </p:txBody>
      </p:sp>
      <p:sp>
        <p:nvSpPr>
          <p:cNvPr id="6164" name="Google Shape;6164;p51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Establis</a:t>
            </a:r>
            <a:r>
              <a:rPr lang="en-US" sz="1200" dirty="0">
                <a:solidFill>
                  <a:srgbClr val="E6EDF3"/>
                </a:solidFill>
                <a:latin typeface="+mj-lt"/>
              </a:rPr>
              <a:t>h m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ore user trust</a:t>
            </a:r>
            <a:endParaRPr sz="1200" dirty="0">
              <a:latin typeface="+mj-lt"/>
            </a:endParaRPr>
          </a:p>
        </p:txBody>
      </p:sp>
      <p:sp>
        <p:nvSpPr>
          <p:cNvPr id="6165" name="Google Shape;6165;p51"/>
          <p:cNvSpPr txBox="1">
            <a:spLocks noGrp="1"/>
          </p:cNvSpPr>
          <p:nvPr>
            <p:ph type="subTitle" idx="13"/>
          </p:nvPr>
        </p:nvSpPr>
        <p:spPr>
          <a:xfrm>
            <a:off x="3536550" y="2143537"/>
            <a:ext cx="2070900" cy="6738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No more daunting to lend money to friend </a:t>
            </a:r>
            <a:endParaRPr lang="en-US" sz="1200" dirty="0">
              <a:latin typeface="+mj-lt"/>
            </a:endParaRPr>
          </a:p>
        </p:txBody>
      </p:sp>
      <p:sp>
        <p:nvSpPr>
          <p:cNvPr id="6166" name="Google Shape;6166;p51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+mj-lt"/>
              </a:rPr>
              <a:t>No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compliance or KYC requirements</a:t>
            </a:r>
            <a:endParaRPr lang="en-US" sz="1200" dirty="0">
              <a:latin typeface="+mj-lt"/>
            </a:endParaRPr>
          </a:p>
        </p:txBody>
      </p:sp>
      <p:sp>
        <p:nvSpPr>
          <p:cNvPr id="6167" name="Google Shape;6167;p51"/>
          <p:cNvSpPr txBox="1"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|</a:t>
            </a:r>
            <a:r>
              <a:rPr lang="en" dirty="0"/>
              <a:t> BENEFITS OF DITTY</a:t>
            </a:r>
            <a:endParaRPr dirty="0"/>
          </a:p>
        </p:txBody>
      </p:sp>
      <p:sp>
        <p:nvSpPr>
          <p:cNvPr id="6168" name="Google Shape;6168;p51"/>
          <p:cNvSpPr/>
          <p:nvPr/>
        </p:nvSpPr>
        <p:spPr>
          <a:xfrm>
            <a:off x="7116275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9" name="Google Shape;6169;p51"/>
          <p:cNvSpPr/>
          <p:nvPr/>
        </p:nvSpPr>
        <p:spPr>
          <a:xfrm>
            <a:off x="7116275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6170" name="Google Shape;6170;p51"/>
          <p:cNvSpPr/>
          <p:nvPr/>
        </p:nvSpPr>
        <p:spPr>
          <a:xfrm>
            <a:off x="4464900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1" name="Google Shape;6171;p51"/>
          <p:cNvSpPr/>
          <p:nvPr/>
        </p:nvSpPr>
        <p:spPr>
          <a:xfrm>
            <a:off x="4464900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6172" name="Google Shape;6172;p51"/>
          <p:cNvSpPr/>
          <p:nvPr/>
        </p:nvSpPr>
        <p:spPr>
          <a:xfrm>
            <a:off x="1813525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3" name="Google Shape;6173;p51"/>
          <p:cNvSpPr/>
          <p:nvPr/>
        </p:nvSpPr>
        <p:spPr>
          <a:xfrm>
            <a:off x="1813525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54972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7" name="Google Shape;6017;p43"/>
          <p:cNvSpPr/>
          <p:nvPr/>
        </p:nvSpPr>
        <p:spPr>
          <a:xfrm>
            <a:off x="825072" y="3649188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8" name="Google Shape;6018;p43"/>
          <p:cNvSpPr/>
          <p:nvPr/>
        </p:nvSpPr>
        <p:spPr>
          <a:xfrm>
            <a:off x="825072" y="1401564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9" name="Google Shape;6019;p43"/>
          <p:cNvSpPr/>
          <p:nvPr/>
        </p:nvSpPr>
        <p:spPr>
          <a:xfrm>
            <a:off x="825072" y="2525376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0" name="Google Shape;6020;p43"/>
          <p:cNvSpPr txBox="1">
            <a:spLocks noGrp="1"/>
          </p:cNvSpPr>
          <p:nvPr>
            <p:ph type="subTitle" idx="1"/>
          </p:nvPr>
        </p:nvSpPr>
        <p:spPr>
          <a:xfrm>
            <a:off x="1739494" y="1604508"/>
            <a:ext cx="5130032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E6EDF3"/>
                </a:solidFill>
                <a:latin typeface="+mn-lt"/>
              </a:rPr>
              <a:t>D</a:t>
            </a:r>
            <a:r>
              <a:rPr lang="en-US" i="0" dirty="0">
                <a:solidFill>
                  <a:srgbClr val="E6EDF3"/>
                </a:solidFill>
                <a:effectLst/>
                <a:latin typeface="+mn-lt"/>
              </a:rPr>
              <a:t>own payment for a house purchase</a:t>
            </a:r>
            <a:endParaRPr lang="en-US" dirty="0">
              <a:latin typeface="+mn-lt"/>
            </a:endParaRPr>
          </a:p>
        </p:txBody>
      </p:sp>
      <p:sp>
        <p:nvSpPr>
          <p:cNvPr id="6023" name="Google Shape;6023;p4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Usecase</a:t>
            </a:r>
            <a:endParaRPr dirty="0"/>
          </a:p>
        </p:txBody>
      </p:sp>
      <p:cxnSp>
        <p:nvCxnSpPr>
          <p:cNvPr id="6027" name="Google Shape;6027;p43"/>
          <p:cNvCxnSpPr/>
          <p:nvPr/>
        </p:nvCxnSpPr>
        <p:spPr>
          <a:xfrm>
            <a:off x="-729850" y="1805214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028" name="Google Shape;6028;p43"/>
          <p:cNvCxnSpPr/>
          <p:nvPr/>
        </p:nvCxnSpPr>
        <p:spPr>
          <a:xfrm>
            <a:off x="-729850" y="2929026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029" name="Google Shape;6029;p43"/>
          <p:cNvCxnSpPr/>
          <p:nvPr/>
        </p:nvCxnSpPr>
        <p:spPr>
          <a:xfrm>
            <a:off x="-729850" y="4052838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030" name="Google Shape;6030;p43"/>
          <p:cNvGrpSpPr/>
          <p:nvPr/>
        </p:nvGrpSpPr>
        <p:grpSpPr>
          <a:xfrm>
            <a:off x="1108044" y="2719959"/>
            <a:ext cx="241356" cy="418135"/>
            <a:chOff x="2656082" y="2287427"/>
            <a:chExt cx="207582" cy="359594"/>
          </a:xfrm>
        </p:grpSpPr>
        <p:sp>
          <p:nvSpPr>
            <p:cNvPr id="6031" name="Google Shape;6031;p43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3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3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3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3"/>
          <p:cNvGrpSpPr/>
          <p:nvPr/>
        </p:nvGrpSpPr>
        <p:grpSpPr>
          <a:xfrm>
            <a:off x="1010881" y="3838491"/>
            <a:ext cx="432602" cy="431832"/>
            <a:chOff x="1421638" y="4125629"/>
            <a:chExt cx="374709" cy="374010"/>
          </a:xfrm>
        </p:grpSpPr>
        <p:sp>
          <p:nvSpPr>
            <p:cNvPr id="6043" name="Google Shape;6043;p43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3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4977;p73">
            <a:extLst>
              <a:ext uri="{FF2B5EF4-FFF2-40B4-BE49-F238E27FC236}">
                <a16:creationId xmlns:a16="http://schemas.microsoft.com/office/drawing/2014/main" id="{2D44ED3A-05EA-F56A-A8B4-BE51DBE1252A}"/>
              </a:ext>
            </a:extLst>
          </p:cNvPr>
          <p:cNvSpPr/>
          <p:nvPr/>
        </p:nvSpPr>
        <p:spPr>
          <a:xfrm>
            <a:off x="1050624" y="1626003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6020;p43">
            <a:extLst>
              <a:ext uri="{FF2B5EF4-FFF2-40B4-BE49-F238E27FC236}">
                <a16:creationId xmlns:a16="http://schemas.microsoft.com/office/drawing/2014/main" id="{7CCC1293-1DD8-435D-7FAC-9FE0BC532E4E}"/>
              </a:ext>
            </a:extLst>
          </p:cNvPr>
          <p:cNvSpPr txBox="1">
            <a:spLocks/>
          </p:cNvSpPr>
          <p:nvPr/>
        </p:nvSpPr>
        <p:spPr>
          <a:xfrm>
            <a:off x="1739494" y="2733780"/>
            <a:ext cx="513003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>
                <a:solidFill>
                  <a:srgbClr val="E6EDF3"/>
                </a:solidFill>
                <a:latin typeface="+mn-lt"/>
              </a:rPr>
              <a:t>Small business equipment purchase</a:t>
            </a:r>
            <a:endParaRPr lang="en-US" dirty="0">
              <a:latin typeface="+mn-lt"/>
            </a:endParaRPr>
          </a:p>
        </p:txBody>
      </p:sp>
      <p:sp>
        <p:nvSpPr>
          <p:cNvPr id="13" name="Google Shape;6020;p43">
            <a:extLst>
              <a:ext uri="{FF2B5EF4-FFF2-40B4-BE49-F238E27FC236}">
                <a16:creationId xmlns:a16="http://schemas.microsoft.com/office/drawing/2014/main" id="{9455837A-EAAD-0C49-A7E1-356F0865B18A}"/>
              </a:ext>
            </a:extLst>
          </p:cNvPr>
          <p:cNvSpPr txBox="1">
            <a:spLocks/>
          </p:cNvSpPr>
          <p:nvPr/>
        </p:nvSpPr>
        <p:spPr>
          <a:xfrm>
            <a:off x="1739494" y="3863052"/>
            <a:ext cx="513003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>
                <a:solidFill>
                  <a:srgbClr val="E6EDF3"/>
                </a:solidFill>
                <a:latin typeface="+mj-lt"/>
              </a:rPr>
              <a:t>M</a:t>
            </a:r>
            <a:r>
              <a:rPr lang="en-US" i="0" dirty="0">
                <a:solidFill>
                  <a:srgbClr val="E6EDF3"/>
                </a:solidFill>
                <a:effectLst/>
                <a:latin typeface="+mj-lt"/>
              </a:rPr>
              <a:t>icrofinance </a:t>
            </a:r>
            <a:r>
              <a:rPr lang="en-US" dirty="0">
                <a:solidFill>
                  <a:srgbClr val="E6EDF3"/>
                </a:solidFill>
                <a:latin typeface="+mj-lt"/>
              </a:rPr>
              <a:t>for farmers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401;p60">
            <a:extLst>
              <a:ext uri="{FF2B5EF4-FFF2-40B4-BE49-F238E27FC236}">
                <a16:creationId xmlns:a16="http://schemas.microsoft.com/office/drawing/2014/main" id="{91D220D9-C8AF-2808-A9BE-12E6E323AE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1744" y="277044"/>
            <a:ext cx="5693869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REVENUE MODEL</a:t>
            </a:r>
            <a:endParaRPr dirty="0"/>
          </a:p>
        </p:txBody>
      </p:sp>
      <p:sp>
        <p:nvSpPr>
          <p:cNvPr id="17" name="Google Shape;6097;p48">
            <a:extLst>
              <a:ext uri="{FF2B5EF4-FFF2-40B4-BE49-F238E27FC236}">
                <a16:creationId xmlns:a16="http://schemas.microsoft.com/office/drawing/2014/main" id="{8C9C25A0-465C-5FAA-0260-AA0A88CB9FE2}"/>
              </a:ext>
            </a:extLst>
          </p:cNvPr>
          <p:cNvSpPr/>
          <p:nvPr/>
        </p:nvSpPr>
        <p:spPr>
          <a:xfrm>
            <a:off x="1554562" y="1896226"/>
            <a:ext cx="1761600" cy="506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lt1"/>
                </a:solidFill>
                <a:latin typeface="Barlow"/>
                <a:sym typeface="Barlow"/>
              </a:rPr>
              <a:t>1$ </a:t>
            </a:r>
            <a:endParaRPr dirty="0"/>
          </a:p>
        </p:txBody>
      </p:sp>
      <p:sp>
        <p:nvSpPr>
          <p:cNvPr id="18" name="Google Shape;6100;p48">
            <a:extLst>
              <a:ext uri="{FF2B5EF4-FFF2-40B4-BE49-F238E27FC236}">
                <a16:creationId xmlns:a16="http://schemas.microsoft.com/office/drawing/2014/main" id="{25FF9FFC-C9F9-55E1-A368-E731B7607C44}"/>
              </a:ext>
            </a:extLst>
          </p:cNvPr>
          <p:cNvSpPr txBox="1">
            <a:spLocks/>
          </p:cNvSpPr>
          <p:nvPr/>
        </p:nvSpPr>
        <p:spPr>
          <a:xfrm>
            <a:off x="3362380" y="1963303"/>
            <a:ext cx="4452286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2200" b="1" dirty="0"/>
              <a:t>FIXED CONTRACT CREATION FEE</a:t>
            </a:r>
          </a:p>
        </p:txBody>
      </p:sp>
      <p:sp>
        <p:nvSpPr>
          <p:cNvPr id="19" name="Google Shape;6102;p48">
            <a:extLst>
              <a:ext uri="{FF2B5EF4-FFF2-40B4-BE49-F238E27FC236}">
                <a16:creationId xmlns:a16="http://schemas.microsoft.com/office/drawing/2014/main" id="{95B4AF35-88A5-0863-10F3-F2514E3EF9C2}"/>
              </a:ext>
            </a:extLst>
          </p:cNvPr>
          <p:cNvSpPr/>
          <p:nvPr/>
        </p:nvSpPr>
        <p:spPr>
          <a:xfrm>
            <a:off x="1554562" y="2695141"/>
            <a:ext cx="1761600" cy="506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1%</a:t>
            </a:r>
            <a:endParaRPr sz="3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0" name="Google Shape;6103;p48">
            <a:extLst>
              <a:ext uri="{FF2B5EF4-FFF2-40B4-BE49-F238E27FC236}">
                <a16:creationId xmlns:a16="http://schemas.microsoft.com/office/drawing/2014/main" id="{B6E4D79B-6858-82E4-3437-0CFE1D748954}"/>
              </a:ext>
            </a:extLst>
          </p:cNvPr>
          <p:cNvSpPr txBox="1">
            <a:spLocks/>
          </p:cNvSpPr>
          <p:nvPr/>
        </p:nvSpPr>
        <p:spPr>
          <a:xfrm>
            <a:off x="3362380" y="2736404"/>
            <a:ext cx="421407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2200" b="1" dirty="0"/>
              <a:t>ORGANISER MAKES 1% OF LOWEST BID AMOUNT </a:t>
            </a:r>
          </a:p>
        </p:txBody>
      </p:sp>
    </p:spTree>
    <p:extLst>
      <p:ext uri="{BB962C8B-B14F-4D97-AF65-F5344CB8AC3E}">
        <p14:creationId xmlns:p14="http://schemas.microsoft.com/office/powerpoint/2010/main" val="380184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67849B-ED0D-152D-0072-8C04B94C9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</p:spPr>
        <p:txBody>
          <a:bodyPr/>
          <a:lstStyle/>
          <a:p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</a:t>
            </a:r>
            <a:r>
              <a:rPr lang="en-US" dirty="0"/>
              <a:t>WORKFLOW</a:t>
            </a:r>
            <a:endParaRPr lang="ta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0F5C73-8AC5-8C7E-2EC3-B0B8A852C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728" y="2384220"/>
            <a:ext cx="6462272" cy="126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50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401;p60">
            <a:extLst>
              <a:ext uri="{FF2B5EF4-FFF2-40B4-BE49-F238E27FC236}">
                <a16:creationId xmlns:a16="http://schemas.microsoft.com/office/drawing/2014/main" id="{91D220D9-C8AF-2808-A9BE-12E6E323AE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5065" y="2171850"/>
            <a:ext cx="5693869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LIVE DEMO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25008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5" name="Google Shape;6385;p59"/>
          <p:cNvSpPr txBox="1">
            <a:spLocks noGrp="1"/>
          </p:cNvSpPr>
          <p:nvPr>
            <p:ph type="subTitle" idx="1"/>
          </p:nvPr>
        </p:nvSpPr>
        <p:spPr>
          <a:xfrm>
            <a:off x="84522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LOKI</a:t>
            </a:r>
            <a:endParaRPr dirty="0"/>
          </a:p>
        </p:txBody>
      </p:sp>
      <p:sp>
        <p:nvSpPr>
          <p:cNvPr id="6386" name="Google Shape;6386;p59"/>
          <p:cNvSpPr txBox="1">
            <a:spLocks noGrp="1"/>
          </p:cNvSpPr>
          <p:nvPr>
            <p:ph type="subTitle" idx="2"/>
          </p:nvPr>
        </p:nvSpPr>
        <p:spPr>
          <a:xfrm>
            <a:off x="84522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 Smart Contract Developer</a:t>
            </a:r>
            <a:endParaRPr dirty="0"/>
          </a:p>
        </p:txBody>
      </p:sp>
      <p:sp>
        <p:nvSpPr>
          <p:cNvPr id="6387" name="Google Shape;6387;p59"/>
          <p:cNvSpPr txBox="1">
            <a:spLocks noGrp="1"/>
          </p:cNvSpPr>
          <p:nvPr>
            <p:ph type="subTitle" idx="4"/>
          </p:nvPr>
        </p:nvSpPr>
        <p:spPr>
          <a:xfrm>
            <a:off x="3536557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Next.js Developer</a:t>
            </a:r>
            <a:endParaRPr dirty="0"/>
          </a:p>
        </p:txBody>
      </p:sp>
      <p:sp>
        <p:nvSpPr>
          <p:cNvPr id="6388" name="Google Shape;6388;p59"/>
          <p:cNvSpPr txBox="1">
            <a:spLocks noGrp="1"/>
          </p:cNvSpPr>
          <p:nvPr>
            <p:ph type="subTitle" idx="3"/>
          </p:nvPr>
        </p:nvSpPr>
        <p:spPr>
          <a:xfrm>
            <a:off x="3536543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DANIEL JAMES</a:t>
            </a:r>
            <a:endParaRPr dirty="0"/>
          </a:p>
        </p:txBody>
      </p:sp>
      <p:sp>
        <p:nvSpPr>
          <p:cNvPr id="6389" name="Google Shape;6389;p59"/>
          <p:cNvSpPr txBox="1">
            <a:spLocks noGrp="1"/>
          </p:cNvSpPr>
          <p:nvPr>
            <p:ph type="subTitle" idx="5"/>
          </p:nvPr>
        </p:nvSpPr>
        <p:spPr>
          <a:xfrm>
            <a:off x="622787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RK</a:t>
            </a:r>
            <a:endParaRPr dirty="0"/>
          </a:p>
        </p:txBody>
      </p:sp>
      <p:sp>
        <p:nvSpPr>
          <p:cNvPr id="6390" name="Google Shape;6390;p59"/>
          <p:cNvSpPr txBox="1">
            <a:spLocks noGrp="1"/>
          </p:cNvSpPr>
          <p:nvPr>
            <p:ph type="subTitle" idx="6"/>
          </p:nvPr>
        </p:nvSpPr>
        <p:spPr>
          <a:xfrm>
            <a:off x="622787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Stack Developer</a:t>
            </a:r>
            <a:endParaRPr dirty="0"/>
          </a:p>
        </p:txBody>
      </p:sp>
      <p:sp>
        <p:nvSpPr>
          <p:cNvPr id="6391" name="Google Shape;6391;p59"/>
          <p:cNvSpPr txBox="1"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|</a:t>
            </a:r>
            <a:r>
              <a:rPr lang="en" dirty="0"/>
              <a:t> OUR TEAM</a:t>
            </a:r>
            <a:endParaRPr dirty="0"/>
          </a:p>
        </p:txBody>
      </p:sp>
      <p:pic>
        <p:nvPicPr>
          <p:cNvPr id="6392" name="Google Shape;6392;p59"/>
          <p:cNvPicPr preferRelativeResize="0"/>
          <p:nvPr/>
        </p:nvPicPr>
        <p:blipFill>
          <a:blip r:embed="rId3"/>
          <a:srcRect l="29" r="29"/>
          <a:stretch/>
        </p:blipFill>
        <p:spPr>
          <a:xfrm>
            <a:off x="856475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pic>
        <p:nvPicPr>
          <p:cNvPr id="6393" name="Google Shape;6393;p59"/>
          <p:cNvPicPr preferRelativeResize="0"/>
          <p:nvPr/>
        </p:nvPicPr>
        <p:blipFill>
          <a:blip r:embed="rId4"/>
          <a:srcRect l="29" r="29"/>
          <a:stretch/>
        </p:blipFill>
        <p:spPr>
          <a:xfrm>
            <a:off x="3547800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pic>
        <p:nvPicPr>
          <p:cNvPr id="6394" name="Google Shape;6394;p59"/>
          <p:cNvPicPr preferRelativeResize="0"/>
          <p:nvPr/>
        </p:nvPicPr>
        <p:blipFill>
          <a:blip r:embed="rId5"/>
          <a:srcRect t="909" b="909"/>
          <a:stretch/>
        </p:blipFill>
        <p:spPr>
          <a:xfrm>
            <a:off x="6239125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6100;p48">
            <a:extLst>
              <a:ext uri="{FF2B5EF4-FFF2-40B4-BE49-F238E27FC236}">
                <a16:creationId xmlns:a16="http://schemas.microsoft.com/office/drawing/2014/main" id="{25FF9FFC-C9F9-55E1-A368-E731B7607C44}"/>
              </a:ext>
            </a:extLst>
          </p:cNvPr>
          <p:cNvSpPr txBox="1">
            <a:spLocks/>
          </p:cNvSpPr>
          <p:nvPr/>
        </p:nvSpPr>
        <p:spPr>
          <a:xfrm>
            <a:off x="3085755" y="2571750"/>
            <a:ext cx="4452286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4400" b="1" dirty="0"/>
              <a:t>Questions?</a:t>
            </a:r>
          </a:p>
        </p:txBody>
      </p:sp>
      <p:sp>
        <p:nvSpPr>
          <p:cNvPr id="4" name="Google Shape;6401;p60">
            <a:extLst>
              <a:ext uri="{FF2B5EF4-FFF2-40B4-BE49-F238E27FC236}">
                <a16:creationId xmlns:a16="http://schemas.microsoft.com/office/drawing/2014/main" id="{169542B5-059C-B790-C96F-C3F93BC96D82}"/>
              </a:ext>
            </a:extLst>
          </p:cNvPr>
          <p:cNvSpPr txBox="1">
            <a:spLocks/>
          </p:cNvSpPr>
          <p:nvPr/>
        </p:nvSpPr>
        <p:spPr>
          <a:xfrm>
            <a:off x="2646000" y="616654"/>
            <a:ext cx="3852000" cy="7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Barlow"/>
              <a:buNone/>
              <a:defRPr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US" sz="4400" dirty="0">
                <a:solidFill>
                  <a:schemeClr val="lt2"/>
                </a:solidFill>
              </a:rPr>
              <a:t>|</a:t>
            </a:r>
            <a:r>
              <a:rPr lang="en-US" sz="4400" dirty="0"/>
              <a:t> THANKS!</a:t>
            </a:r>
          </a:p>
        </p:txBody>
      </p:sp>
    </p:spTree>
    <p:extLst>
      <p:ext uri="{BB962C8B-B14F-4D97-AF65-F5344CB8AC3E}">
        <p14:creationId xmlns:p14="http://schemas.microsoft.com/office/powerpoint/2010/main" val="1202815546"/>
      </p:ext>
    </p:extLst>
  </p:cSld>
  <p:clrMapOvr>
    <a:masterClrMapping/>
  </p:clrMapOvr>
</p:sld>
</file>

<file path=ppt/theme/theme1.xml><?xml version="1.0" encoding="utf-8"?>
<a:theme xmlns:a="http://schemas.openxmlformats.org/drawingml/2006/main" name="Crypto Bank Project Proposal by Slidesgo">
  <a:themeElements>
    <a:clrScheme name="Simple Light">
      <a:dk1>
        <a:srgbClr val="0091E4"/>
      </a:dk1>
      <a:lt1>
        <a:srgbClr val="FFFFFF"/>
      </a:lt1>
      <a:dk2>
        <a:srgbClr val="FAEA2A"/>
      </a:dk2>
      <a:lt2>
        <a:srgbClr val="FFA219"/>
      </a:lt2>
      <a:accent1>
        <a:srgbClr val="3AFFF8"/>
      </a:accent1>
      <a:accent2>
        <a:srgbClr val="FF49C2"/>
      </a:accent2>
      <a:accent3>
        <a:srgbClr val="27019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155</Words>
  <Application>Microsoft Office PowerPoint</Application>
  <PresentationFormat>On-screen Show (16:9)</PresentationFormat>
  <Paragraphs>37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Fredoka One</vt:lpstr>
      <vt:lpstr>Barlow</vt:lpstr>
      <vt:lpstr>Crypto Bank Project Proposal by Slidesgo</vt:lpstr>
      <vt:lpstr>DITTY</vt:lpstr>
      <vt:lpstr>| ABOUT DITTY</vt:lpstr>
      <vt:lpstr>| BENEFITS OF DITTY</vt:lpstr>
      <vt:lpstr>| Usecase</vt:lpstr>
      <vt:lpstr>| REVENUE MODEL</vt:lpstr>
      <vt:lpstr>| WORKFLOW</vt:lpstr>
      <vt:lpstr>LIVE DEMO</vt:lpstr>
      <vt:lpstr>| OUR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DITTY</dc:title>
  <cp:lastModifiedBy>Lokeshwaran Boopathy</cp:lastModifiedBy>
  <cp:revision>7</cp:revision>
  <dcterms:modified xsi:type="dcterms:W3CDTF">2023-09-17T09:01:49Z</dcterms:modified>
</cp:coreProperties>
</file>